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11/03/2016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Academia de Idioma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Simple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Antonio de Jesús Osorio Romero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Enero-Julio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FORMATION OF SIMPLE PRESENT TENSE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211912"/>
              </p:ext>
            </p:extLst>
          </p:nvPr>
        </p:nvGraphicFramePr>
        <p:xfrm>
          <a:off x="533400" y="2209800"/>
          <a:ext cx="8229600" cy="2846070"/>
        </p:xfrm>
        <a:graphic>
          <a:graphicData uri="http://schemas.openxmlformats.org/drawingml/2006/table">
            <a:tbl>
              <a:tblPr/>
              <a:tblGrid>
                <a:gridCol w="2221992"/>
                <a:gridCol w="2880360"/>
                <a:gridCol w="3127248"/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b="1"/>
                        <a:t>Affirmative </a:t>
                      </a:r>
                      <a:endParaRPr lang="en-US" sz="2800"/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Interrogative </a:t>
                      </a:r>
                      <a:endParaRPr lang="en-US" sz="2800"/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/>
                        <a:t>Negative </a:t>
                      </a:r>
                      <a:endParaRPr lang="en-US" sz="2800"/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b="1"/>
                        <a:t>I</a:t>
                      </a:r>
                      <a:r>
                        <a:rPr lang="en-US" sz="2800"/>
                        <a:t> think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Do I think ?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I do not think.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F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b="1"/>
                        <a:t>You</a:t>
                      </a:r>
                      <a:r>
                        <a:rPr lang="en-US" sz="2800"/>
                        <a:t> think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Do you think?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You don't think.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F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b="1"/>
                        <a:t>he, she, it</a:t>
                      </a:r>
                      <a:r>
                        <a:rPr lang="en-US" sz="2800"/>
                        <a:t> thinks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Does he, she, it think?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He, she, it doesn't think.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FF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800" b="1"/>
                        <a:t>we</a:t>
                      </a:r>
                      <a:r>
                        <a:rPr lang="en-US" sz="2800"/>
                        <a:t> think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F7F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Do we think?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We don't think. 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EF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313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 OF SIMPLE PRESENT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The use of the simple present: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simple present is used: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to give your opinion</a:t>
            </a:r>
            <a:r>
              <a:rPr lang="en-US" dirty="0" smtClean="0"/>
              <a:t> - I </a:t>
            </a:r>
            <a:r>
              <a:rPr lang="en-US" b="1" dirty="0" smtClean="0"/>
              <a:t>like</a:t>
            </a:r>
            <a:r>
              <a:rPr lang="en-US" dirty="0" smtClean="0"/>
              <a:t> ice cream. I </a:t>
            </a:r>
            <a:r>
              <a:rPr lang="en-US" b="1" dirty="0" smtClean="0"/>
              <a:t>don't like</a:t>
            </a:r>
            <a:r>
              <a:rPr lang="en-US" dirty="0" smtClean="0"/>
              <a:t> spicy food.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to talk about schedules</a:t>
            </a:r>
            <a:r>
              <a:rPr lang="en-US" dirty="0" smtClean="0"/>
              <a:t> - The library </a:t>
            </a:r>
            <a:r>
              <a:rPr lang="en-US" b="1" dirty="0" smtClean="0"/>
              <a:t>opens</a:t>
            </a:r>
            <a:r>
              <a:rPr lang="en-US" dirty="0" smtClean="0"/>
              <a:t> at eight. It </a:t>
            </a:r>
            <a:r>
              <a:rPr lang="en-US" b="1" dirty="0" smtClean="0"/>
              <a:t>doesn't open</a:t>
            </a:r>
            <a:r>
              <a:rPr lang="en-US" dirty="0" smtClean="0"/>
              <a:t> at 7.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to talk about daily habits (routine actions)</a:t>
            </a:r>
            <a:r>
              <a:rPr lang="en-US" dirty="0" smtClean="0"/>
              <a:t>- Sara </a:t>
            </a:r>
            <a:r>
              <a:rPr lang="en-US" b="1" dirty="0" smtClean="0"/>
              <a:t>eats</a:t>
            </a:r>
            <a:r>
              <a:rPr lang="en-US" dirty="0" smtClean="0"/>
              <a:t> a cheese for breakfast every day. She </a:t>
            </a:r>
            <a:r>
              <a:rPr lang="en-US" b="1" dirty="0" smtClean="0"/>
              <a:t>doesn't eat</a:t>
            </a:r>
            <a:r>
              <a:rPr lang="en-US" dirty="0" smtClean="0"/>
              <a:t> cereal.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to give facts</a:t>
            </a:r>
            <a:r>
              <a:rPr lang="en-US" dirty="0" smtClean="0"/>
              <a:t> - The earth </a:t>
            </a:r>
            <a:r>
              <a:rPr lang="en-US" b="1" dirty="0" smtClean="0"/>
              <a:t>circles</a:t>
            </a:r>
            <a:r>
              <a:rPr lang="en-US" dirty="0" smtClean="0"/>
              <a:t> the sun. The moon </a:t>
            </a:r>
            <a:r>
              <a:rPr lang="en-US" b="1" dirty="0" smtClean="0"/>
              <a:t>doesn't circle</a:t>
            </a:r>
            <a:r>
              <a:rPr lang="en-US" dirty="0" smtClean="0"/>
              <a:t> the sun.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245423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NOTE:TEACH THE KID THE USAGE OF OF SIMPLE PRESENT TENSE SENTENCES.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08222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 THE BELOW PARAGRAPH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Nancy and James are good friends .They </a:t>
            </a:r>
            <a:r>
              <a:rPr lang="en-US" b="1" i="1" dirty="0" smtClean="0"/>
              <a:t>speak</a:t>
            </a:r>
            <a:r>
              <a:rPr lang="en-US" dirty="0" smtClean="0"/>
              <a:t> good German . Nancy </a:t>
            </a:r>
            <a:r>
              <a:rPr lang="en-US" b="1" i="1" dirty="0" smtClean="0"/>
              <a:t>work</a:t>
            </a:r>
            <a:r>
              <a:rPr lang="en-US" b="1" dirty="0" smtClean="0"/>
              <a:t>s</a:t>
            </a:r>
            <a:r>
              <a:rPr lang="en-US" dirty="0" smtClean="0"/>
              <a:t> in a restaurant downtown and James </a:t>
            </a:r>
            <a:r>
              <a:rPr lang="en-US" b="1" i="1" dirty="0" smtClean="0"/>
              <a:t>is </a:t>
            </a:r>
            <a:r>
              <a:rPr lang="en-US" dirty="0" smtClean="0"/>
              <a:t>a librarian . The children </a:t>
            </a:r>
            <a:r>
              <a:rPr lang="en-US" b="1" i="1" dirty="0" smtClean="0"/>
              <a:t>play</a:t>
            </a:r>
            <a:r>
              <a:rPr lang="en-US" dirty="0" smtClean="0"/>
              <a:t> in the garden every weekend . James and Nancy </a:t>
            </a:r>
            <a:r>
              <a:rPr lang="en-US" b="1" i="1" dirty="0" smtClean="0"/>
              <a:t>visit</a:t>
            </a:r>
            <a:r>
              <a:rPr lang="en-US" dirty="0" smtClean="0"/>
              <a:t> church together every Friday.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59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CHOOSE THE CORRECT OPTION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effectLst/>
              </a:rPr>
              <a:t>1.   She always ________ in dance competitions.(participate/participates)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</a:t>
            </a:r>
            <a:r>
              <a:rPr lang="en-US" sz="2400" dirty="0" smtClean="0">
                <a:effectLst/>
              </a:rPr>
              <a:t> Mohan ________ every morning.(jog/jogs)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3.</a:t>
            </a:r>
            <a:r>
              <a:rPr lang="en-US" sz="2400" dirty="0" smtClean="0">
                <a:effectLst/>
              </a:rPr>
              <a:t> I _______ in France.(live/lives)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4.</a:t>
            </a:r>
            <a:r>
              <a:rPr lang="en-US" sz="2400" dirty="0" smtClean="0">
                <a:effectLst/>
              </a:rPr>
              <a:t> </a:t>
            </a:r>
            <a:r>
              <a:rPr lang="en-US" sz="2400" dirty="0" smtClean="0"/>
              <a:t>Jane</a:t>
            </a:r>
            <a:r>
              <a:rPr lang="en-US" sz="2400" dirty="0" smtClean="0">
                <a:effectLst/>
              </a:rPr>
              <a:t> ______ in a multinational company.(work/works)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5.</a:t>
            </a:r>
            <a:r>
              <a:rPr lang="en-US" sz="2400" dirty="0" smtClean="0">
                <a:effectLst/>
              </a:rPr>
              <a:t> Doctors ______ that junk food be avoided.(recommend/recommends)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6.</a:t>
            </a:r>
            <a:r>
              <a:rPr lang="en-US" sz="2400" dirty="0" smtClean="0">
                <a:effectLst/>
              </a:rPr>
              <a:t> He _____ angry very quickly.(get/gets)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668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FORM SENTENCES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a)                 ……………………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b)                …………………….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c)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…………………….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524001"/>
            <a:ext cx="1447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48000"/>
            <a:ext cx="16002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4514850"/>
            <a:ext cx="11049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024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smtClean="0">
                <a:ln w="50800"/>
                <a:solidFill>
                  <a:schemeClr val="tx1">
                    <a:lumMod val="95000"/>
                    <a:lumOff val="5000"/>
                  </a:schemeClr>
                </a:solidFill>
              </a:rPr>
              <a:t>FILL IN THE BLANKS</a:t>
            </a:r>
            <a:endParaRPr lang="en-US" b="1" dirty="0">
              <a:ln w="50800"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a)My </a:t>
            </a:r>
            <a:r>
              <a:rPr lang="en-US" b="1" dirty="0"/>
              <a:t>mother is a teacher. She _______ English.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b)</a:t>
            </a:r>
            <a:r>
              <a:rPr lang="en-US" b="1" dirty="0" err="1" smtClean="0"/>
              <a:t>Rohan</a:t>
            </a:r>
            <a:r>
              <a:rPr lang="en-US" b="1" dirty="0" smtClean="0"/>
              <a:t> </a:t>
            </a:r>
            <a:r>
              <a:rPr lang="en-US" b="1" dirty="0"/>
              <a:t>is my best friend. He _______ soccer.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c)</a:t>
            </a:r>
            <a:r>
              <a:rPr lang="en-US" b="1" dirty="0"/>
              <a:t> _____ you know the way out of this building?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d)</a:t>
            </a:r>
            <a:r>
              <a:rPr lang="en-US" b="1" dirty="0"/>
              <a:t> What ______ your father do?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e)</a:t>
            </a:r>
            <a:r>
              <a:rPr lang="en-US" b="1" dirty="0"/>
              <a:t> You can't </a:t>
            </a:r>
            <a:r>
              <a:rPr lang="en-US" b="1" dirty="0" smtClean="0"/>
              <a:t> ______ without </a:t>
            </a:r>
            <a:r>
              <a:rPr lang="en-US" b="1" dirty="0"/>
              <a:t>water.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4260367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646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Simple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3800" dirty="0"/>
          </a:p>
          <a:p>
            <a:pPr algn="ctr">
              <a:lnSpc>
                <a:spcPct val="90000"/>
              </a:lnSpc>
              <a:buNone/>
            </a:pPr>
            <a:r>
              <a:rPr lang="fr-F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presentation</a:t>
            </a:r>
            <a:r>
              <a:rPr lang="fr-FR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check the use of the simple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learn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how to use and express in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third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person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singular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 plural as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well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as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different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changes in the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forms</a:t>
            </a: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fr-FR" sz="3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:Routine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activities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verbs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pronouns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third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person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27223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SIMPLE PRESENT TENSE</a:t>
            </a:r>
            <a:endParaRPr lang="en-US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Simple Present?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Simple present is used to talk about an action which happens on a regular basis.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use the present tense to talk about something that is true in the </a:t>
            </a:r>
            <a:r>
              <a:rPr lang="en-US" b="1" dirty="0" smtClean="0"/>
              <a:t>present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i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u="sng" dirty="0" smtClean="0">
                <a:solidFill>
                  <a:srgbClr val="FF0000"/>
                </a:solidFill>
              </a:rPr>
              <a:t>EXAMPLES</a:t>
            </a:r>
          </a:p>
          <a:p>
            <a:pPr marL="0" indent="0">
              <a:buNone/>
            </a:pPr>
            <a:r>
              <a:rPr lang="en-US" dirty="0" smtClean="0"/>
              <a:t>I</a:t>
            </a:r>
            <a:r>
              <a:rPr lang="en-US" b="1" dirty="0" smtClean="0"/>
              <a:t>’m </a:t>
            </a:r>
            <a:r>
              <a:rPr lang="en-US" dirty="0" smtClean="0"/>
              <a:t>nineteen years old.</a:t>
            </a:r>
            <a:br>
              <a:rPr lang="en-US" dirty="0" smtClean="0"/>
            </a:br>
            <a:r>
              <a:rPr lang="en-US" dirty="0" smtClean="0"/>
              <a:t>He </a:t>
            </a:r>
            <a:r>
              <a:rPr lang="en-US" b="1" dirty="0" smtClean="0"/>
              <a:t>lives </a:t>
            </a:r>
            <a:r>
              <a:rPr lang="en-US" dirty="0" smtClean="0"/>
              <a:t>in London.</a:t>
            </a:r>
            <a:br>
              <a:rPr lang="en-US" dirty="0" smtClean="0"/>
            </a:br>
            <a:r>
              <a:rPr lang="en-US" dirty="0" smtClean="0"/>
              <a:t>I</a:t>
            </a:r>
            <a:r>
              <a:rPr lang="en-US" b="1" dirty="0" smtClean="0"/>
              <a:t>’m</a:t>
            </a:r>
            <a:r>
              <a:rPr lang="en-US" dirty="0" smtClean="0"/>
              <a:t> a student.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 smtClean="0">
              <a:effectLst/>
            </a:endParaRP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1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Simple present tells something that happens again and again in the present: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b="1" dirty="0" smtClean="0"/>
              <a:t>play </a:t>
            </a:r>
            <a:r>
              <a:rPr lang="en-US" dirty="0" smtClean="0"/>
              <a:t>football every weekend.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is Simple Present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3305175"/>
            <a:ext cx="22574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8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09738"/>
            <a:ext cx="8534400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Simple Present Form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18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4913"/>
            <a:ext cx="9144000" cy="534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Simple Present Form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11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Simple present tells something that is </a:t>
            </a:r>
            <a:r>
              <a:rPr lang="en-US" b="1" dirty="0" smtClean="0"/>
              <a:t>always true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u="sng" dirty="0" smtClean="0">
                <a:solidFill>
                  <a:srgbClr val="FF0000"/>
                </a:solidFill>
              </a:rPr>
              <a:t>EXAMPLES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adult human body </a:t>
            </a:r>
            <a:r>
              <a:rPr lang="en-US" b="1" dirty="0" smtClean="0"/>
              <a:t>contains </a:t>
            </a:r>
            <a:r>
              <a:rPr lang="en-US" dirty="0" smtClean="0"/>
              <a:t>206 bones.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Light </a:t>
            </a:r>
            <a:r>
              <a:rPr lang="en-US" b="1" dirty="0" smtClean="0"/>
              <a:t>travels </a:t>
            </a:r>
            <a:r>
              <a:rPr lang="en-US" dirty="0" smtClean="0"/>
              <a:t>at almost 300,000 </a:t>
            </a:r>
            <a:r>
              <a:rPr lang="en-US" dirty="0" err="1" smtClean="0"/>
              <a:t>kilometres</a:t>
            </a:r>
            <a:r>
              <a:rPr lang="en-US" dirty="0" smtClean="0"/>
              <a:t> per second.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22709" y="304800"/>
            <a:ext cx="6497291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Usage of Simple Present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8033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899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436</Words>
  <Application>Microsoft Office PowerPoint</Application>
  <PresentationFormat>Presentación en pantalla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Tema: Simple Present </vt:lpstr>
      <vt:lpstr>SIMPLE PRESENT TENSE</vt:lpstr>
      <vt:lpstr>What is Simple Present?</vt:lpstr>
      <vt:lpstr>What is Simple Present</vt:lpstr>
      <vt:lpstr>Simple Present Form</vt:lpstr>
      <vt:lpstr>Simple Present Form</vt:lpstr>
      <vt:lpstr>Presentación de PowerPoint</vt:lpstr>
      <vt:lpstr>Presentación de PowerPoint</vt:lpstr>
      <vt:lpstr>FORMATION OF SIMPLE PRESENT TENSE</vt:lpstr>
      <vt:lpstr>USE OF SIMPLE PRESENT</vt:lpstr>
      <vt:lpstr>READ THE BELOW PARAGRAPH</vt:lpstr>
      <vt:lpstr>CHOOSE THE CORRECT OPTION</vt:lpstr>
      <vt:lpstr>FORM SENTENCES</vt:lpstr>
      <vt:lpstr>FILL IN THE BLANKS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pc</cp:lastModifiedBy>
  <cp:revision>6</cp:revision>
  <dcterms:created xsi:type="dcterms:W3CDTF">2014-07-09T15:06:15Z</dcterms:created>
  <dcterms:modified xsi:type="dcterms:W3CDTF">2016-03-12T03:05:26Z</dcterms:modified>
</cp:coreProperties>
</file>